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1" r:id="rId3"/>
  </p:sldMasterIdLst>
  <p:notesMasterIdLst>
    <p:notesMasterId r:id="rId5"/>
  </p:notesMasterIdLst>
  <p:sldIdLst>
    <p:sldId id="869" r:id="rId4"/>
    <p:sldId id="271" r:id="rId6"/>
    <p:sldId id="2849" r:id="rId7"/>
    <p:sldId id="2965" r:id="rId8"/>
    <p:sldId id="2967" r:id="rId9"/>
  </p:sldIdLst>
  <p:sldSz cx="12192000" cy="6858000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Calibri Light" panose="020F0302020204030204" pitchFamily="34" charset="0"/>
      <p:regular r:id="rId18"/>
      <p:italic r:id="rId19"/>
    </p:embeddedFont>
    <p:embeddedFont>
      <p:font typeface="微软雅黑" panose="020B0503020204020204" pitchFamily="34" charset="-122"/>
      <p:regular r:id="rId20"/>
    </p:embeddedFont>
    <p:embeddedFont>
      <p:font typeface="Segoe UI" panose="020B0502040204020203" pitchFamily="34" charset="0"/>
      <p:regular r:id="rId21"/>
      <p:bold r:id="rId22"/>
      <p:italic r:id="rId23"/>
      <p:boldItalic r:id="rId24"/>
    </p:embeddedFont>
  </p:embeddedFontLst>
  <p:custDataLst>
    <p:tags r:id="rId25"/>
  </p:custDataLst>
  <p:defaultTextStyle>
    <a:defPPr>
      <a:defRPr lang="en-US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未知用户1" initials="未" lastIdx="1" clrIdx="0"/>
  <p:cmAuthor id="2" name="別太胖" initials="別" lastIdx="2" clrIdx="1"/>
  <p:cmAuthor id="3" name="w" initials="w" lastIdx="9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44"/>
    <a:srgbClr val="FF2121"/>
    <a:srgbClr val="094060"/>
    <a:srgbClr val="ED7D31"/>
    <a:srgbClr val="C55A11"/>
    <a:srgbClr val="09405F"/>
    <a:srgbClr val="C5395A"/>
    <a:srgbClr val="FF5353"/>
    <a:srgbClr val="FF3333"/>
    <a:srgbClr val="F8F8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21" autoAdjust="0"/>
    <p:restoredTop sz="94227" autoAdjust="0"/>
  </p:normalViewPr>
  <p:slideViewPr>
    <p:cSldViewPr showGuides="1">
      <p:cViewPr varScale="1">
        <p:scale>
          <a:sx n="72" d="100"/>
          <a:sy n="72" d="100"/>
        </p:scale>
        <p:origin x="642" y="60"/>
      </p:cViewPr>
      <p:guideLst>
        <p:guide orient="horz" pos="2425"/>
        <p:guide pos="367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2880" y="84"/>
      </p:cViewPr>
      <p:guideLst/>
    </p:cSldViewPr>
  </p:notesViewPr>
  <p:gridSpacing cx="45002" cy="45002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5" Type="http://schemas.openxmlformats.org/officeDocument/2006/relationships/tags" Target="tags/tag4.xml"/><Relationship Id="rId24" Type="http://schemas.openxmlformats.org/officeDocument/2006/relationships/font" Target="fonts/font11.fntdata"/><Relationship Id="rId23" Type="http://schemas.openxmlformats.org/officeDocument/2006/relationships/font" Target="fonts/font10.fntdata"/><Relationship Id="rId22" Type="http://schemas.openxmlformats.org/officeDocument/2006/relationships/font" Target="fonts/font9.fntdata"/><Relationship Id="rId21" Type="http://schemas.openxmlformats.org/officeDocument/2006/relationships/font" Target="fonts/font8.fntdata"/><Relationship Id="rId20" Type="http://schemas.openxmlformats.org/officeDocument/2006/relationships/font" Target="fonts/font7.fntdata"/><Relationship Id="rId2" Type="http://schemas.openxmlformats.org/officeDocument/2006/relationships/theme" Target="theme/theme1.xml"/><Relationship Id="rId19" Type="http://schemas.openxmlformats.org/officeDocument/2006/relationships/font" Target="fonts/font6.fntdata"/><Relationship Id="rId18" Type="http://schemas.openxmlformats.org/officeDocument/2006/relationships/font" Target="fonts/font5.fntdata"/><Relationship Id="rId17" Type="http://schemas.openxmlformats.org/officeDocument/2006/relationships/font" Target="fonts/font4.fntdata"/><Relationship Id="rId16" Type="http://schemas.openxmlformats.org/officeDocument/2006/relationships/font" Target="fonts/font3.fntdata"/><Relationship Id="rId15" Type="http://schemas.openxmlformats.org/officeDocument/2006/relationships/font" Target="fonts/font2.fntdata"/><Relationship Id="rId14" Type="http://schemas.openxmlformats.org/officeDocument/2006/relationships/font" Target="fonts/font1.fntdata"/><Relationship Id="rId13" Type="http://schemas.openxmlformats.org/officeDocument/2006/relationships/commentAuthors" Target="commentAuthors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6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147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ts val="400"/>
      </a:spcBef>
      <a:spcAft>
        <a:spcPct val="0"/>
      </a:spcAft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ts val="400"/>
      </a:spcBef>
      <a:spcAft>
        <a:spcPct val="0"/>
      </a:spcAft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ts val="400"/>
      </a:spcBef>
      <a:spcAft>
        <a:spcPct val="0"/>
      </a:spcAft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ts val="400"/>
      </a:spcBef>
      <a:spcAft>
        <a:spcPct val="0"/>
      </a:spcAft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ts val="400"/>
      </a:spcBef>
      <a:spcAft>
        <a:spcPct val="0"/>
      </a:spcAft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ts val="40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ts val="40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ts val="40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ts val="40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 lim="800000"/>
          </a:ln>
        </p:spPr>
      </p:sp>
      <p:sp>
        <p:nvSpPr>
          <p:cNvPr id="1331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hangingPunct="1">
              <a:spcBef>
                <a:spcPct val="0"/>
              </a:spcBef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3315" name="灯片编号占位符 3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 hangingPunct="0"/>
            <a:fld id="{A78C94C6-1B31-4F42-95AF-4FA768A68B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6350"/>
            <a:ext cx="12192000" cy="6854825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8" name="灯片编号占位符 1"/>
          <p:cNvSpPr>
            <a:spLocks noGrp="1"/>
          </p:cNvSpPr>
          <p:nvPr>
            <p:ph type="sldNum" sz="quarter" idx="4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ln w="12700"/>
        </p:spPr>
        <p:txBody>
          <a:bodyPr vert="horz" wrap="none" lIns="45720" tIns="45720" rIns="45720" bIns="45720" numCol="1" anchor="ctr" anchorCtr="0" compatLnSpc="1"/>
          <a:lstStyle/>
          <a:p>
            <a:pPr algn="r" eaLnBrk="1" hangingPunct="1">
              <a:buNone/>
            </a:pPr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-6350"/>
            <a:ext cx="12192000" cy="6854825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0" name="灯片编号占位符 1"/>
          <p:cNvSpPr>
            <a:spLocks noGrp="1"/>
          </p:cNvSpPr>
          <p:nvPr>
            <p:ph type="sldNum" sz="quarter" idx="4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ln w="12700"/>
        </p:spPr>
        <p:txBody>
          <a:bodyPr vert="horz" wrap="none" lIns="45720" tIns="45720" rIns="45720" bIns="45720" numCol="1" anchor="ctr" anchorCtr="0" compatLnSpc="1"/>
          <a:lstStyle/>
          <a:p>
            <a:pPr algn="r" eaLnBrk="1">
              <a:buNone/>
            </a:pPr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4.png"/><Relationship Id="rId15" Type="http://schemas.openxmlformats.org/officeDocument/2006/relationships/image" Target="../media/image3.png"/><Relationship Id="rId14" Type="http://schemas.openxmlformats.org/officeDocument/2006/relationships/image" Target="../media/image2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15" Type="http://schemas.openxmlformats.org/officeDocument/2006/relationships/image" Target="../media/image6.png"/><Relationship Id="rId14" Type="http://schemas.openxmlformats.org/officeDocument/2006/relationships/image" Target="../media/image5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5120" descr="image1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88" y="0"/>
            <a:ext cx="12188825" cy="68580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1027" name="图片 5121" descr="image3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588" y="0"/>
            <a:ext cx="12188825" cy="68580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1028" name="图片 5122" descr="image1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588" y="2171700"/>
            <a:ext cx="12188825" cy="2513013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1029" name="图片 512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50875" y="2509838"/>
            <a:ext cx="2600325" cy="1838325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512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20" tIns="45720" rIns="45720" bIns="45720" numCol="1" anchor="ctr" anchorCtr="0" compatLnSpc="1"/>
          <a:lstStyle>
            <a:lvl1pPr algn="r">
              <a:buFont typeface="Arial" panose="020B0604020202020204" pitchFamily="34" charset="0"/>
              <a:defRPr sz="1200">
                <a:ea typeface="宋体" panose="02010600030101010101" pitchFamily="2" charset="-122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rgbClr val="000000"/>
          </a:solidFill>
          <a:latin typeface="+mj-lt"/>
          <a:ea typeface="+mj-ea"/>
          <a:cs typeface="Calibri Light" panose="020F0302020204030204" pitchFamily="34" charset="0"/>
          <a:sym typeface="Calibri Light" panose="020F0302020204030204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723900" lvl="1" indent="-2667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8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1233805" lvl="2" indent="-319405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1691005" lvl="3" indent="-319405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8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2148205" lvl="4" indent="-319405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buChar char="»"/>
        <a:defRPr sz="28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defRPr sz="2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defRPr sz="2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defRPr sz="2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defRPr sz="2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45720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91440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137160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182880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182880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182880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182880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182880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2048" descr="image1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88" y="0"/>
            <a:ext cx="12188825" cy="68580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2051" name="图片 2049" descr="image3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588" y="838200"/>
            <a:ext cx="12188825" cy="6018213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2052" name="图片 205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893425" y="17463"/>
            <a:ext cx="1136650" cy="803275"/>
          </a:xfrm>
          <a:prstGeom prst="rect">
            <a:avLst/>
          </a:prstGeom>
          <a:noFill/>
          <a:ln w="12700">
            <a:noFill/>
          </a:ln>
        </p:spPr>
      </p:pic>
      <p:grpSp>
        <p:nvGrpSpPr>
          <p:cNvPr id="2053" name="组合 2051"/>
          <p:cNvGrpSpPr/>
          <p:nvPr/>
        </p:nvGrpSpPr>
        <p:grpSpPr>
          <a:xfrm>
            <a:off x="200025" y="274638"/>
            <a:ext cx="474663" cy="288925"/>
            <a:chOff x="0" y="0"/>
            <a:chExt cx="474663" cy="290512"/>
          </a:xfrm>
        </p:grpSpPr>
        <p:sp>
          <p:nvSpPr>
            <p:cNvPr id="2055" name="燕尾形 2052"/>
            <p:cNvSpPr>
              <a:spLocks noChangeArrowheads="1"/>
            </p:cNvSpPr>
            <p:nvPr/>
          </p:nvSpPr>
          <p:spPr bwMode="auto">
            <a:xfrm>
              <a:off x="0" y="0"/>
              <a:ext cx="290513" cy="290512"/>
            </a:xfrm>
            <a:prstGeom prst="chevron">
              <a:avLst>
                <a:gd name="adj" fmla="val 49880"/>
              </a:avLst>
            </a:prstGeom>
            <a:solidFill>
              <a:srgbClr val="FFC000"/>
            </a:solidFill>
            <a:ln>
              <a:noFill/>
            </a:ln>
          </p:spPr>
          <p:txBody>
            <a:bodyPr lIns="45720" rIns="45720" anchor="ctr"/>
            <a:lstStyle/>
            <a:p>
              <a:pPr lvl="0" eaLnBrk="1">
                <a:buFont typeface="Arial" panose="020B0604020202020204" pitchFamily="34" charset="0"/>
              </a:pPr>
              <a:endParaRPr lang="en-US" altLang="en-US" dirty="0">
                <a:latin typeface="Calibri" panose="020F0502020204030204" pitchFamily="34" charset="0"/>
              </a:endParaRPr>
            </a:p>
          </p:txBody>
        </p:sp>
        <p:sp>
          <p:nvSpPr>
            <p:cNvPr id="2056" name="燕尾形 2053"/>
            <p:cNvSpPr>
              <a:spLocks noChangeArrowheads="1"/>
            </p:cNvSpPr>
            <p:nvPr/>
          </p:nvSpPr>
          <p:spPr bwMode="auto">
            <a:xfrm>
              <a:off x="184150" y="0"/>
              <a:ext cx="290513" cy="290512"/>
            </a:xfrm>
            <a:prstGeom prst="chevron">
              <a:avLst>
                <a:gd name="adj" fmla="val 49884"/>
              </a:avLst>
            </a:prstGeom>
            <a:solidFill>
              <a:srgbClr val="FFFFFF"/>
            </a:solidFill>
            <a:ln>
              <a:noFill/>
            </a:ln>
          </p:spPr>
          <p:txBody>
            <a:bodyPr lIns="45720" rIns="45720" anchor="ctr"/>
            <a:lstStyle/>
            <a:p>
              <a:pPr lvl="0" eaLnBrk="1">
                <a:buFont typeface="Arial" panose="020B0604020202020204" pitchFamily="34" charset="0"/>
              </a:pPr>
              <a:endParaRPr lang="en-US" altLang="en-US" dirty="0">
                <a:latin typeface="Calibri" panose="020F0502020204030204" pitchFamily="34" charset="0"/>
              </a:endParaRPr>
            </a:p>
          </p:txBody>
        </p:sp>
      </p:grpSp>
      <p:sp>
        <p:nvSpPr>
          <p:cNvPr id="2" name="灯片编号占位符 205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20" tIns="45720" rIns="45720" bIns="45720" numCol="1" anchor="ctr" anchorCtr="0" compatLnSpc="1"/>
          <a:lstStyle>
            <a:lvl1pPr algn="r">
              <a:buFont typeface="Arial" panose="020B0604020202020204" pitchFamily="34" charset="0"/>
              <a:defRPr sz="1200">
                <a:ea typeface="宋体" panose="02010600030101010101" pitchFamily="2" charset="-122"/>
              </a:defRPr>
            </a:lvl1pPr>
          </a:lstStyle>
          <a:p>
            <a:pPr lvl="0" eaLnBrk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rgbClr val="000000"/>
          </a:solidFill>
          <a:latin typeface="+mj-lt"/>
          <a:ea typeface="+mj-ea"/>
          <a:cs typeface="Calibri Light" panose="020F0302020204030204" pitchFamily="34" charset="0"/>
          <a:sym typeface="Calibri Light" panose="020F0302020204030204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723900" lvl="1" indent="-2667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8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1233805" lvl="2" indent="-319405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1691005" lvl="3" indent="-319405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8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2148205" lvl="4" indent="-319405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buChar char="»"/>
        <a:defRPr sz="28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defRPr sz="2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defRPr sz="2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defRPr sz="2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defRPr sz="2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45720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91440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137160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182880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182880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182880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182880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182880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矩形 11265"/>
          <p:cNvSpPr/>
          <p:nvPr/>
        </p:nvSpPr>
        <p:spPr>
          <a:xfrm>
            <a:off x="4178300" y="3010377"/>
            <a:ext cx="6199188" cy="838835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ctr">
            <a:spAutoFit/>
          </a:bodyPr>
          <a:lstStyle/>
          <a:p>
            <a:pPr marL="0" marR="0" lvl="0" indent="0" algn="ctr" defTabSz="914400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5400" b="1" i="0" u="none" strike="noStrike" kern="1200" cap="none" spc="25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r>
              <a:rPr kumimoji="0" lang="zh-CN" altLang="en-US" sz="5400" b="1" i="0" u="none" strike="noStrike" kern="1200" cap="none" spc="25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标题</a:t>
            </a:r>
            <a:endParaRPr kumimoji="0" lang="zh-CN" altLang="en-US" sz="5400" b="1" i="0" u="none" strike="noStrike" kern="1200" cap="none" spc="25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文本框 1"/>
          <p:cNvSpPr txBox="1">
            <a:spLocks noChangeArrowheads="1"/>
          </p:cNvSpPr>
          <p:nvPr/>
        </p:nvSpPr>
        <p:spPr bwMode="auto">
          <a:xfrm>
            <a:off x="9525" y="819150"/>
            <a:ext cx="6086475" cy="6048375"/>
          </a:xfrm>
          <a:prstGeom prst="rect">
            <a:avLst/>
          </a:prstGeom>
          <a:solidFill>
            <a:srgbClr val="0A43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2290" name="文本框 9"/>
          <p:cNvSpPr txBox="1">
            <a:spLocks noChangeArrowheads="1"/>
          </p:cNvSpPr>
          <p:nvPr/>
        </p:nvSpPr>
        <p:spPr bwMode="auto">
          <a:xfrm>
            <a:off x="1365250" y="2705100"/>
            <a:ext cx="297021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US" altLang="zh-CN" sz="4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4400">
                <a:solidFill>
                  <a:schemeClr val="bg1"/>
                </a:solidFill>
                <a:latin typeface="Segoe UI" panose="020B0502040204020203" pitchFamily="34" charset="0"/>
                <a:ea typeface="宋体" panose="02010600030101010101" pitchFamily="2" charset="-122"/>
              </a:rPr>
              <a:t>CONTENTS</a:t>
            </a:r>
            <a:endParaRPr lang="zh-CN" altLang="en-US" sz="4400">
              <a:solidFill>
                <a:schemeClr val="bg1"/>
              </a:solidFill>
              <a:latin typeface="Segoe UI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12291" name="等腰三角形 17"/>
          <p:cNvSpPr>
            <a:spLocks noChangeArrowheads="1"/>
          </p:cNvSpPr>
          <p:nvPr/>
        </p:nvSpPr>
        <p:spPr bwMode="auto">
          <a:xfrm rot="5400000">
            <a:off x="5939631" y="3221832"/>
            <a:ext cx="574675" cy="357188"/>
          </a:xfrm>
          <a:prstGeom prst="triangle">
            <a:avLst>
              <a:gd name="adj" fmla="val 50000"/>
            </a:avLst>
          </a:pr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292" name="Group 4"/>
          <p:cNvGrpSpPr/>
          <p:nvPr/>
        </p:nvGrpSpPr>
        <p:grpSpPr bwMode="auto">
          <a:xfrm>
            <a:off x="6875283" y="1493914"/>
            <a:ext cx="1488243" cy="771525"/>
            <a:chOff x="0" y="0"/>
            <a:chExt cx="1488591" cy="771525"/>
          </a:xfrm>
        </p:grpSpPr>
        <p:sp>
          <p:nvSpPr>
            <p:cNvPr id="12293" name="椭圆 3"/>
            <p:cNvSpPr>
              <a:spLocks noChangeArrowheads="1"/>
            </p:cNvSpPr>
            <p:nvPr/>
          </p:nvSpPr>
          <p:spPr bwMode="auto">
            <a:xfrm>
              <a:off x="0" y="0"/>
              <a:ext cx="771553" cy="7715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294" name="文本框 1"/>
            <p:cNvSpPr txBox="1">
              <a:spLocks noChangeArrowheads="1"/>
            </p:cNvSpPr>
            <p:nvPr/>
          </p:nvSpPr>
          <p:spPr bwMode="auto">
            <a:xfrm>
              <a:off x="1000162" y="93374"/>
              <a:ext cx="488429" cy="583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rgbClr val="0940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A</a:t>
              </a:r>
              <a:endParaRPr lang="en-US" altLang="zh-CN" sz="3200" b="1" dirty="0">
                <a:solidFill>
                  <a:srgbClr val="09405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2295" name="Group 7"/>
          <p:cNvGrpSpPr/>
          <p:nvPr/>
        </p:nvGrpSpPr>
        <p:grpSpPr bwMode="auto">
          <a:xfrm>
            <a:off x="6875283" y="2736927"/>
            <a:ext cx="1460938" cy="771525"/>
            <a:chOff x="0" y="0"/>
            <a:chExt cx="1460993" cy="771525"/>
          </a:xfrm>
        </p:grpSpPr>
        <p:sp>
          <p:nvSpPr>
            <p:cNvPr id="12296" name="椭圆 7"/>
            <p:cNvSpPr>
              <a:spLocks noChangeArrowheads="1"/>
            </p:cNvSpPr>
            <p:nvPr/>
          </p:nvSpPr>
          <p:spPr bwMode="auto">
            <a:xfrm>
              <a:off x="0" y="0"/>
              <a:ext cx="771525" cy="7715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297" name="文本框 12"/>
            <p:cNvSpPr txBox="1">
              <a:spLocks noChangeArrowheads="1"/>
            </p:cNvSpPr>
            <p:nvPr/>
          </p:nvSpPr>
          <p:spPr bwMode="auto">
            <a:xfrm>
              <a:off x="999966" y="80639"/>
              <a:ext cx="461027" cy="583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rgbClr val="0940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  <a:endParaRPr lang="en-US" altLang="zh-CN" sz="3200" b="1" dirty="0">
                <a:solidFill>
                  <a:srgbClr val="09405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298" name="Group 10"/>
          <p:cNvGrpSpPr/>
          <p:nvPr/>
        </p:nvGrpSpPr>
        <p:grpSpPr bwMode="auto">
          <a:xfrm>
            <a:off x="6875283" y="3979939"/>
            <a:ext cx="1456494" cy="771525"/>
            <a:chOff x="0" y="0"/>
            <a:chExt cx="1456780" cy="771525"/>
          </a:xfrm>
        </p:grpSpPr>
        <p:sp>
          <p:nvSpPr>
            <p:cNvPr id="12299" name="椭圆 10"/>
            <p:cNvSpPr>
              <a:spLocks noChangeArrowheads="1"/>
            </p:cNvSpPr>
            <p:nvPr/>
          </p:nvSpPr>
          <p:spPr bwMode="auto">
            <a:xfrm>
              <a:off x="0" y="0"/>
              <a:ext cx="771525" cy="7715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00" name="文本框 13"/>
            <p:cNvSpPr txBox="1">
              <a:spLocks noChangeArrowheads="1"/>
            </p:cNvSpPr>
            <p:nvPr/>
          </p:nvSpPr>
          <p:spPr bwMode="auto">
            <a:xfrm>
              <a:off x="1000125" y="67905"/>
              <a:ext cx="456655" cy="583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rgbClr val="0940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endParaRPr lang="en-US" altLang="zh-CN" sz="3200" b="1" dirty="0">
                <a:solidFill>
                  <a:srgbClr val="09405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Group 10"/>
          <p:cNvGrpSpPr/>
          <p:nvPr/>
        </p:nvGrpSpPr>
        <p:grpSpPr bwMode="auto">
          <a:xfrm>
            <a:off x="6875283" y="5222951"/>
            <a:ext cx="1504753" cy="771525"/>
            <a:chOff x="0" y="0"/>
            <a:chExt cx="1505049" cy="771525"/>
          </a:xfrm>
        </p:grpSpPr>
        <p:sp>
          <p:nvSpPr>
            <p:cNvPr id="15" name="椭圆 10"/>
            <p:cNvSpPr>
              <a:spLocks noChangeArrowheads="1"/>
            </p:cNvSpPr>
            <p:nvPr/>
          </p:nvSpPr>
          <p:spPr bwMode="auto">
            <a:xfrm>
              <a:off x="0" y="0"/>
              <a:ext cx="771525" cy="7715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3"/>
            <p:cNvSpPr txBox="1">
              <a:spLocks noChangeArrowheads="1"/>
            </p:cNvSpPr>
            <p:nvPr/>
          </p:nvSpPr>
          <p:spPr bwMode="auto">
            <a:xfrm>
              <a:off x="1000125" y="93374"/>
              <a:ext cx="504924" cy="583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rgbClr val="0940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  <a:endParaRPr lang="en-US" altLang="zh-CN" sz="3200" b="1" dirty="0">
                <a:solidFill>
                  <a:srgbClr val="09405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矩形 11265"/>
          <p:cNvSpPr/>
          <p:nvPr/>
        </p:nvSpPr>
        <p:spPr>
          <a:xfrm>
            <a:off x="4178300" y="3010377"/>
            <a:ext cx="6199188" cy="838835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ctr">
            <a:spAutoFit/>
          </a:bodyPr>
          <a:lstStyle/>
          <a:p>
            <a:pPr marL="0" marR="0" lvl="0" indent="0" algn="ctr" defTabSz="914400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5400" b="1" i="0" u="none" strike="noStrike" kern="1200" cap="none" spc="25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r>
              <a:rPr kumimoji="0" lang="zh-CN" altLang="en-US" sz="5400" b="1" i="0" u="none" strike="noStrike" kern="1200" cap="none" spc="25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二级标题</a:t>
            </a:r>
            <a:endParaRPr kumimoji="0" lang="zh-CN" altLang="en-US" sz="5400" b="1" i="0" u="none" strike="noStrike" kern="1200" cap="none" spc="25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>
            <p:custDataLst>
              <p:tags r:id="rId1"/>
            </p:custDataLst>
          </p:nvPr>
        </p:nvSpPr>
        <p:spPr>
          <a:xfrm>
            <a:off x="-3864" y="1536836"/>
            <a:ext cx="722313" cy="779463"/>
          </a:xfrm>
          <a:prstGeom prst="rect">
            <a:avLst/>
          </a:prstGeom>
          <a:noFill/>
        </p:spPr>
        <p:txBody>
          <a:bodyPr wrap="none" anchor="ctr">
            <a:normAutofit fontScale="92500" lnSpcReduction="2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4000" b="1" i="0" u="none" strike="noStrike" kern="1200" cap="none" spc="0" normalizeH="0" baseline="0" noProof="1">
              <a:ln>
                <a:noFill/>
              </a:ln>
              <a:solidFill>
                <a:srgbClr val="77849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2303" name="文本框 5"/>
          <p:cNvSpPr txBox="1"/>
          <p:nvPr/>
        </p:nvSpPr>
        <p:spPr>
          <a:xfrm>
            <a:off x="741363" y="152400"/>
            <a:ext cx="46863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buFont typeface="Arial" panose="020B0604020202020204" pitchFamily="34" charset="0"/>
            </a:pPr>
            <a:r>
              <a:rPr lang="zh-CN" altLang="en-US" sz="28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endParaRPr lang="zh-CN" altLang="en-US" sz="28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矩形 11265"/>
          <p:cNvSpPr/>
          <p:nvPr/>
        </p:nvSpPr>
        <p:spPr>
          <a:xfrm>
            <a:off x="4178300" y="3010377"/>
            <a:ext cx="6199188" cy="838835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ctr">
            <a:spAutoFit/>
          </a:bodyPr>
          <a:lstStyle/>
          <a:p>
            <a:pPr marL="0" marR="0" lvl="0" indent="0" algn="ctr" defTabSz="914400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5400" b="1" i="0" u="none" strike="noStrike" kern="1200" cap="none" spc="25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r>
              <a:rPr kumimoji="0" lang="zh-CN" altLang="en-US" sz="5400" b="1" i="0" u="none" strike="noStrike" kern="1200" cap="none" spc="25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结语</a:t>
            </a:r>
            <a:endParaRPr kumimoji="0" lang="zh-CN" altLang="en-US" sz="5400" b="1" i="0" u="none" strike="noStrike" kern="1200" cap="none" spc="25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tags/tag1.xml><?xml version="1.0" encoding="utf-8"?>
<p:tagLst xmlns:p="http://schemas.openxmlformats.org/presentationml/2006/main">
  <p:tag name="KSO_WM_TEMPLATE_CATEGORY" val="custom"/>
  <p:tag name="KSO_WM_TEMPLATE_INDEX" val="160335"/>
  <p:tag name="KSO_WM_TAG_VERSION" val="1.0"/>
  <p:tag name="KSO_WM_SLIDE_ID" val="custom160335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246*118"/>
  <p:tag name="KSO_WM_SLIDE_SIZE" val="422*303"/>
  <p:tag name="KSO_WM_DIAGRAM_GROUP_CODE" val="l1-1"/>
  <p:tag name="MH" val="20150401114614"/>
  <p:tag name="MH_LIBRARY" val="CONTENTS"/>
  <p:tag name="MH_AUTOCOLOR" val="TRUE"/>
  <p:tag name="MH_TYPE" val="CONTENTS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DIAGRAM_GROUP_CODE" val="m1-1"/>
  <p:tag name="KSO_WM_UNIT_TYPE" val="m_h_i"/>
  <p:tag name="KSO_WM_UNIT_INDEX" val="1_1_1"/>
  <p:tag name="KSO_WM_UNIT_ID" val="diagram20187628_1*m_h_i*1_1_1"/>
  <p:tag name="KSO_WM_TEMPLATE_CATEGORY" val="diagram"/>
  <p:tag name="KSO_WM_TEMPLATE_INDEX" val="20187628"/>
  <p:tag name="KSO_WM_UNIT_LAYERLEVEL" val="1_1_1"/>
  <p:tag name="KSO_WM_TAG_VERSION" val="1.0"/>
  <p:tag name="KSO_WM_BEAUTIFY_FLAG" val="#wm#"/>
  <p:tag name="KSO_WM_UNIT_DIAGRAM_ISNUMVISUAL" val="0"/>
  <p:tag name="KSO_WM_UNIT_DIAGRAM_ISREFERUNIT" val="0"/>
  <p:tag name="KSO_WM_UNIT_TEXT_FILL_FORE_SCHEMECOLOR_INDEX" val="15"/>
  <p:tag name="KSO_WM_UNIT_TEXT_FILL_TYPE" val="1"/>
  <p:tag name="KSO_WM_UNIT_USESOURCEFORMAT_APPLY" val="1"/>
  <p:tag name="KSO_WM_UNIT_DIAGRAM_SCHEMECOLOR_ID" val="0"/>
</p:tagLst>
</file>

<file path=ppt/tags/tag3.xml><?xml version="1.0" encoding="utf-8"?>
<p:tagLst xmlns:p="http://schemas.openxmlformats.org/presentationml/2006/main">
  <p:tag name="KSO_WM_BEAUTIFY_FLAG" val="#wm#"/>
  <p:tag name="KSO_WM_TEMPLATE_CATEGORY" val="diagram"/>
  <p:tag name="KSO_WM_TEMPLATE_INDEX" val="20187628"/>
  <p:tag name="KSO_WM_SLIDE_ID" val="diagram20187628_1"/>
  <p:tag name="KSO_WM_SLIDE_TYPE" val="contents"/>
  <p:tag name="KSO_WM_SLIDE_SUBTYPE" val="diag"/>
  <p:tag name="KSO_WM_SLIDE_ITEM_CNT" val="2"/>
  <p:tag name="KSO_WM_SLIDE_INDEX" val="1"/>
  <p:tag name="KSO_WM_DIAGRAM_GROUP_CODE" val="m1-1"/>
  <p:tag name="KSO_WM_SLIDE_DIAGTYPE" val="m"/>
  <p:tag name="KSO_WM_TAG_VERSION" val="1.0"/>
  <p:tag name="KSO_WM_SLIDE_LAYOUT" val="h_m"/>
  <p:tag name="KSO_WM_SLIDE_LAYOUT_CNT" val="1_1"/>
</p:tagLst>
</file>

<file path=ppt/tags/tag4.xml><?xml version="1.0" encoding="utf-8"?>
<p:tagLst xmlns:p="http://schemas.openxmlformats.org/presentationml/2006/main">
  <p:tag name="KSO_WM_DOC_GUID" val="{30af277c-3054-4c09-9b6e-9e06923f2ad2}"/>
</p:tagLst>
</file>

<file path=ppt/theme/theme1.xml><?xml version="1.0" encoding="utf-8"?>
<a:theme xmlns:a="http://schemas.openxmlformats.org/drawingml/2006/main" name="Office 主题 - 空白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000FF"/>
      </a:hlink>
      <a:folHlink>
        <a:srgbClr val="FF00FF"/>
      </a:folHlink>
    </a:clrScheme>
    <a:fontScheme name="">
      <a:majorFont>
        <a:latin typeface="Calibri Light"/>
        <a:ea typeface="Calibri Light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 - 空白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000FF"/>
      </a:hlink>
      <a:folHlink>
        <a:srgbClr val="FF00FF"/>
      </a:folHlink>
    </a:clrScheme>
    <a:fontScheme name="">
      <a:majorFont>
        <a:latin typeface="Calibri Light"/>
        <a:ea typeface="Calibri Light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000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WPS 演示</Application>
  <PresentationFormat>宽屏</PresentationFormat>
  <Paragraphs>27</Paragraphs>
  <Slides>5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Arial</vt:lpstr>
      <vt:lpstr>宋体</vt:lpstr>
      <vt:lpstr>Wingdings</vt:lpstr>
      <vt:lpstr>Calibri</vt:lpstr>
      <vt:lpstr>Calibri Light</vt:lpstr>
      <vt:lpstr>微软雅黑</vt:lpstr>
      <vt:lpstr>Segoe UI</vt:lpstr>
      <vt:lpstr>Arial Unicode MS</vt:lpstr>
      <vt:lpstr>Office 主题 - 空白</vt:lpstr>
      <vt:lpstr>1_Office 主题 - 空白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mzy</dc:creator>
  <cp:lastModifiedBy>粉条</cp:lastModifiedBy>
  <cp:revision>480</cp:revision>
  <dcterms:created xsi:type="dcterms:W3CDTF">2017-03-09T08:18:00Z</dcterms:created>
  <dcterms:modified xsi:type="dcterms:W3CDTF">2021-11-12T02:17:28Z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KSORubyTemplateID">
    <vt:lpwstr>2</vt:lpwstr>
  </property>
  <property fmtid="{D5CDD505-2E9C-101B-9397-08002B2CF9AE}" pid="4" name="ICV">
    <vt:lpwstr>7FF69BCF866B470CA6F2F946893546C2</vt:lpwstr>
  </property>
</Properties>
</file>